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Economica" panose="020B0604020202020204" charset="0"/>
      <p:regular r:id="rId10"/>
      <p:bold r:id="rId11"/>
      <p:italic r:id="rId12"/>
      <p:boldItalic r:id="rId13"/>
    </p:embeddedFont>
    <p:embeddedFont>
      <p:font typeface="Open Sans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e142c5305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e142c5305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5b82b24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5b82b24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e2fd4f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e2fd4f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f5b82b24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f5b82b24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e2fd4f84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e2fd4f84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e2fd4f84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e2fd4f84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Student’s Hearing Assistive Technology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 quick and simple reference to using a Mini Mic</a:t>
            </a:r>
            <a:endParaRPr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2450" y="309325"/>
            <a:ext cx="2086750" cy="267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525" y="2131213"/>
            <a:ext cx="2086750" cy="26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is a Mini Mic?</a:t>
            </a:r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14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An </a:t>
            </a:r>
            <a:r>
              <a:rPr lang="en" sz="1200" b="1">
                <a:solidFill>
                  <a:srgbClr val="222222"/>
                </a:solidFill>
                <a:highlight>
                  <a:srgbClr val="FFFFFF"/>
                </a:highlight>
              </a:rPr>
              <a:t>Mini Mic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 is a wireless </a:t>
            </a:r>
            <a:r>
              <a:rPr lang="en" sz="1200" b="1">
                <a:solidFill>
                  <a:srgbClr val="222222"/>
                </a:solidFill>
                <a:highlight>
                  <a:srgbClr val="FFFFFF"/>
                </a:highlight>
              </a:rPr>
              <a:t>system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 designed to help someone better identify and understand speech in noisy situations and over distances of up to 15 meters (50 feet). Some work together with hearing aids.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It transfers the speaker’s voice right into the hearing aids of your student.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The Mini Mic wirelessly connects to your student’s hearing aids using bluetooth technology.</a:t>
            </a:r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9500" y="2776075"/>
            <a:ext cx="4004999" cy="206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297425" y="290575"/>
            <a:ext cx="3565200" cy="138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Parts of the Mini Mic </a:t>
            </a:r>
            <a:endParaRPr/>
          </a:p>
        </p:txBody>
      </p:sp>
      <p:sp>
        <p:nvSpPr>
          <p:cNvPr id="78" name="Google Shape;78;p15"/>
          <p:cNvSpPr txBox="1"/>
          <p:nvPr/>
        </p:nvSpPr>
        <p:spPr>
          <a:xfrm>
            <a:off x="6319350" y="1095450"/>
            <a:ext cx="14685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These dots are the microphone.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1369800" y="3154488"/>
            <a:ext cx="10305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Mute and unmute button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6743725" y="2728200"/>
            <a:ext cx="9744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On/Off Button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0663" y="1490413"/>
            <a:ext cx="2162676" cy="21626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" name="Google Shape;82;p15"/>
          <p:cNvCxnSpPr>
            <a:stCxn id="79" idx="3"/>
          </p:cNvCxnSpPr>
          <p:nvPr/>
        </p:nvCxnSpPr>
        <p:spPr>
          <a:xfrm rot="10800000" flipH="1">
            <a:off x="2400300" y="2551188"/>
            <a:ext cx="1822500" cy="852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3" name="Google Shape;83;p15"/>
          <p:cNvCxnSpPr>
            <a:stCxn id="78" idx="1"/>
          </p:cNvCxnSpPr>
          <p:nvPr/>
        </p:nvCxnSpPr>
        <p:spPr>
          <a:xfrm flipH="1">
            <a:off x="5057850" y="1344750"/>
            <a:ext cx="1261500" cy="793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" name="Google Shape;84;p15"/>
          <p:cNvCxnSpPr>
            <a:stCxn id="80" idx="1"/>
          </p:cNvCxnSpPr>
          <p:nvPr/>
        </p:nvCxnSpPr>
        <p:spPr>
          <a:xfrm rot="10800000">
            <a:off x="5186425" y="2652600"/>
            <a:ext cx="1557300" cy="324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321025" y="298900"/>
            <a:ext cx="5036700" cy="11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Front View of the Mini Mic</a:t>
            </a: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8700" y="1452100"/>
            <a:ext cx="3706399" cy="29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do I need to know? </a:t>
            </a:r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~Turning the system on and off with the “On/Off” button listed on the previous slide.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~Muting the system when you are not instructing or talking to the student.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~Unmuting the system when you are instructing of talking to the student.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~Connecting the system to other technology such as IPads, laptops or computers.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Tips for success</a:t>
            </a: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ALWAYS have the microphone holes uncovered and near your mouth</a:t>
            </a:r>
            <a:endParaRPr/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are wearing chunky necklaces, scarves, etc. make sure that they are not making noise that could be picked up by the microphone.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11700" y="178000"/>
            <a:ext cx="8520600" cy="12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happens if my student has a problem with their hearing assistive technology or hearing aids?</a:t>
            </a:r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358550" y="1459450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/>
              <a:t>Email or call me! </a:t>
            </a:r>
            <a:endParaRPr sz="1200" u="sng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In most cases, I will provide some suggestions for you to try. If equipment still isn’t working properly, I will plan to meet and take care of the issue within a day or two. </a:t>
            </a:r>
            <a:endParaRPr sz="12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i="1"/>
              <a:t>My contact information:</a:t>
            </a:r>
            <a:endParaRPr sz="1200" b="1" i="1"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Phone: (412)-443-4338</a:t>
            </a:r>
            <a:endParaRPr sz="1200"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Email: tmarquardt@northallegheny.org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Microsoft Office PowerPoint</Application>
  <PresentationFormat>On-screen Show (16:9)</PresentationFormat>
  <Paragraphs>27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Economica</vt:lpstr>
      <vt:lpstr>Open Sans</vt:lpstr>
      <vt:lpstr>Arial</vt:lpstr>
      <vt:lpstr>Luxe</vt:lpstr>
      <vt:lpstr>Your Student’s Hearing Assistive Technology</vt:lpstr>
      <vt:lpstr>What is a Mini Mic?</vt:lpstr>
      <vt:lpstr>Parts of the Mini Mic </vt:lpstr>
      <vt:lpstr>Front View of the Mini Mic</vt:lpstr>
      <vt:lpstr>What do I need to know? </vt:lpstr>
      <vt:lpstr>Tips for success</vt:lpstr>
      <vt:lpstr>What happens if my student has a problem with their hearing assistive technology or hearing aids?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Student’s Hearing Assistive Technology</dc:title>
  <dc:creator>Marquardt, Tori</dc:creator>
  <cp:lastModifiedBy>Marquardt, Tori</cp:lastModifiedBy>
  <cp:revision>1</cp:revision>
  <dcterms:modified xsi:type="dcterms:W3CDTF">2018-08-27T13:38:15Z</dcterms:modified>
</cp:coreProperties>
</file>